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3" r:id="rId3"/>
    <p:sldId id="265" r:id="rId4"/>
    <p:sldId id="266" r:id="rId5"/>
    <p:sldId id="260" r:id="rId6"/>
    <p:sldId id="257" r:id="rId7"/>
    <p:sldId id="259" r:id="rId8"/>
    <p:sldId id="26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«8 марта -женский день»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/>
              <a:t>Тип проекта:</a:t>
            </a:r>
            <a:r>
              <a:rPr lang="ru-RU" dirty="0" smtClean="0"/>
              <a:t> Информационный, творческий, групповой (20 человек), краткосрочный (1 неделя).</a:t>
            </a:r>
          </a:p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Участники проекта:</a:t>
            </a:r>
            <a:r>
              <a:rPr lang="ru-RU" dirty="0" smtClean="0"/>
              <a:t> дети старшей группы «РЯБИНУШКА», воспитатель, музыкальный руководитель, родители.</a:t>
            </a:r>
          </a:p>
          <a:p>
            <a:r>
              <a:rPr lang="ru-RU" b="1" u="sng" dirty="0" smtClean="0"/>
              <a:t>Место проведения проекта:</a:t>
            </a:r>
            <a:r>
              <a:rPr lang="ru-RU" dirty="0" smtClean="0"/>
              <a:t> МБДОУ ДС№2 «Крепыш»», старшая группа  «</a:t>
            </a:r>
            <a:r>
              <a:rPr lang="ru-RU" dirty="0" err="1" smtClean="0"/>
              <a:t>Рябинушка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Цель проекта:</a:t>
            </a:r>
            <a:r>
              <a:rPr lang="ru-RU" u="sng" dirty="0" smtClean="0"/>
              <a:t>  </a:t>
            </a:r>
            <a:r>
              <a:rPr lang="ru-RU" dirty="0" smtClean="0"/>
              <a:t>Расширять представления  детей о возникновении праздника 8 Марта.</a:t>
            </a:r>
          </a:p>
          <a:p>
            <a:r>
              <a:rPr lang="ru-RU" b="1" u="sng" dirty="0" smtClean="0"/>
              <a:t>Задачи проекта:</a:t>
            </a:r>
            <a:endParaRPr lang="ru-RU" dirty="0" smtClean="0"/>
          </a:p>
          <a:p>
            <a:r>
              <a:rPr lang="ru-RU" dirty="0" smtClean="0"/>
              <a:t>1. Познакомить детей с историей возникновения праздника 8 Марта.</a:t>
            </a:r>
          </a:p>
          <a:p>
            <a:r>
              <a:rPr lang="ru-RU" dirty="0" smtClean="0"/>
              <a:t>2. Формировать умение у детей анализировать произведения о мамах.</a:t>
            </a:r>
          </a:p>
          <a:p>
            <a:r>
              <a:rPr lang="ru-RU" dirty="0" smtClean="0"/>
              <a:t>3. Развивать грамотную речь, при составлении описательного характера о мамах.</a:t>
            </a:r>
          </a:p>
          <a:p>
            <a:r>
              <a:rPr lang="ru-RU" dirty="0" smtClean="0"/>
              <a:t>4. Вызывать желание детей изображать в рисунке портрет своей мамы.</a:t>
            </a:r>
          </a:p>
          <a:p>
            <a:r>
              <a:rPr lang="ru-RU" dirty="0" smtClean="0"/>
              <a:t>5. Вызывать желание детей создавать подарки к празднику своими руками.</a:t>
            </a:r>
          </a:p>
          <a:p>
            <a:r>
              <a:rPr lang="ru-RU" dirty="0" smtClean="0"/>
              <a:t>6. Привлечь </a:t>
            </a:r>
            <a:r>
              <a:rPr lang="ru-RU" dirty="0" smtClean="0"/>
              <a:t>родителей</a:t>
            </a:r>
            <a:r>
              <a:rPr lang="ru-RU" dirty="0" smtClean="0"/>
              <a:t> </a:t>
            </a:r>
            <a:r>
              <a:rPr lang="ru-RU" dirty="0" smtClean="0"/>
              <a:t>к </a:t>
            </a:r>
            <a:r>
              <a:rPr lang="ru-RU" dirty="0" smtClean="0"/>
              <a:t>созданию </a:t>
            </a:r>
            <a:r>
              <a:rPr lang="ru-RU" dirty="0" smtClean="0"/>
              <a:t>выставки «Очарование весны»</a:t>
            </a:r>
            <a:endParaRPr lang="ru-RU" dirty="0" smtClean="0"/>
          </a:p>
          <a:p>
            <a:r>
              <a:rPr lang="ru-RU" dirty="0" smtClean="0"/>
              <a:t>7. Развитие мелкой моторики.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Autofit/>
          </a:bodyPr>
          <a:lstStyle/>
          <a:p>
            <a:r>
              <a:rPr lang="ru-RU" sz="1400" dirty="0" smtClean="0"/>
              <a:t>Реализация </a:t>
            </a:r>
            <a:r>
              <a:rPr lang="ru-RU" sz="1400" b="1" dirty="0" smtClean="0"/>
              <a:t>проекта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1.</a:t>
            </a:r>
            <a:r>
              <a:rPr lang="ru-RU" sz="1400" u="sng" dirty="0" smtClean="0"/>
              <a:t>Занятие познавательного цикла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-познавательное занятие с элементами изобразительной деятельности </a:t>
            </a:r>
            <a:r>
              <a:rPr lang="ru-RU" sz="1400" i="1" dirty="0" smtClean="0"/>
              <a:t>«Мамы разные нужны, мамы всякие важны»</a:t>
            </a:r>
            <a:r>
              <a:rPr lang="ru-RU" sz="1400" dirty="0" smtClean="0"/>
              <a:t>;</a:t>
            </a:r>
          </a:p>
          <a:p>
            <a:r>
              <a:rPr lang="ru-RU" sz="1400" u="sng" dirty="0" smtClean="0"/>
              <a:t>-</a:t>
            </a:r>
            <a:r>
              <a:rPr lang="ru-RU" sz="1400" dirty="0" smtClean="0"/>
              <a:t>занятие по </a:t>
            </a:r>
            <a:r>
              <a:rPr lang="ru-RU" sz="1400" dirty="0" err="1" smtClean="0"/>
              <a:t>окр.миру</a:t>
            </a:r>
            <a:r>
              <a:rPr lang="ru-RU" sz="1400" dirty="0" smtClean="0"/>
              <a:t> на тему: </a:t>
            </a:r>
            <a:r>
              <a:rPr lang="ru-RU" sz="1400" i="1" dirty="0" smtClean="0"/>
              <a:t>«Чтобы мама не болела»</a:t>
            </a:r>
            <a:r>
              <a:rPr lang="ru-RU" sz="1400" dirty="0" smtClean="0"/>
              <a:t>; </a:t>
            </a:r>
            <a:r>
              <a:rPr lang="ru-RU" sz="1400" i="1" dirty="0" smtClean="0"/>
              <a:t>«Моя мама лучше всех»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-беседы «Я был </a:t>
            </a:r>
            <a:r>
              <a:rPr lang="ru-RU" sz="1400" i="1" dirty="0" smtClean="0"/>
              <a:t>(а)</a:t>
            </a:r>
            <a:r>
              <a:rPr lang="ru-RU" sz="1400" dirty="0" smtClean="0"/>
              <a:t> у мамы на работе», </a:t>
            </a:r>
            <a:r>
              <a:rPr lang="ru-RU" sz="1400" i="1" dirty="0" smtClean="0"/>
              <a:t>«Какая моя мама»</a:t>
            </a:r>
            <a:r>
              <a:rPr lang="ru-RU" sz="1400" dirty="0" smtClean="0"/>
              <a:t>, </a:t>
            </a:r>
            <a:r>
              <a:rPr lang="ru-RU" sz="1400" i="1" dirty="0" smtClean="0"/>
              <a:t>«Мы с папой заботимся о маме»</a:t>
            </a:r>
            <a:r>
              <a:rPr lang="ru-RU" sz="1400" dirty="0" smtClean="0"/>
              <a:t>, </a:t>
            </a:r>
            <a:r>
              <a:rPr lang="ru-RU" sz="1400" i="1" dirty="0" smtClean="0"/>
              <a:t>«Знаешь ли ты…кто придумал поздравительные открытки?»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2. Чтение, заучивание наизусть, пересказ:</a:t>
            </a:r>
          </a:p>
          <a:p>
            <a:r>
              <a:rPr lang="ru-RU" sz="1400" dirty="0" smtClean="0"/>
              <a:t>.пересказ сказки </a:t>
            </a:r>
            <a:r>
              <a:rPr lang="ru-RU" sz="1400" i="1" dirty="0" smtClean="0"/>
              <a:t>«У каждого своя мама»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.знакомство с пословицами и поговорками о маме, отгадывание загадок. </a:t>
            </a:r>
          </a:p>
          <a:p>
            <a:r>
              <a:rPr lang="ru-RU" sz="1400" dirty="0" smtClean="0"/>
              <a:t>3. Деятельность </a:t>
            </a:r>
            <a:r>
              <a:rPr lang="ru-RU" sz="1400" b="1" dirty="0" smtClean="0"/>
              <a:t>детей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. рисование - </a:t>
            </a:r>
            <a:r>
              <a:rPr lang="ru-RU" sz="1400" i="1" dirty="0" smtClean="0"/>
              <a:t>«Тюльпаны к празднику»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Аппликация  </a:t>
            </a:r>
            <a:r>
              <a:rPr lang="ru-RU" sz="1400" i="1" dirty="0" smtClean="0"/>
              <a:t>«Открытка к празднику»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Экспериментирование </a:t>
            </a:r>
            <a:r>
              <a:rPr lang="ru-RU" sz="1400" i="1" dirty="0" smtClean="0"/>
              <a:t>«Овощи и фрукты как косметика для мамы»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. Конструирование из бросового материала </a:t>
            </a:r>
            <a:r>
              <a:rPr lang="ru-RU" sz="1400" i="1" dirty="0" smtClean="0"/>
              <a:t>«Цветы для мамы»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.</a:t>
            </a:r>
            <a:r>
              <a:rPr lang="ru-RU" sz="1400" u="sng" dirty="0" smtClean="0"/>
              <a:t>Дидактические игры</a:t>
            </a:r>
            <a:r>
              <a:rPr lang="ru-RU" sz="1400" dirty="0" smtClean="0"/>
              <a:t>: </a:t>
            </a:r>
            <a:r>
              <a:rPr lang="ru-RU" sz="1400" i="1" dirty="0" smtClean="0"/>
              <a:t>«Найди маму»</a:t>
            </a:r>
            <a:r>
              <a:rPr lang="ru-RU" sz="1400" dirty="0" smtClean="0"/>
              <a:t>, </a:t>
            </a:r>
            <a:r>
              <a:rPr lang="ru-RU" sz="1400" i="1" dirty="0" smtClean="0"/>
              <a:t>«Чья мама»</a:t>
            </a:r>
            <a:r>
              <a:rPr lang="ru-RU" sz="1400" dirty="0" smtClean="0"/>
              <a:t>, </a:t>
            </a:r>
            <a:r>
              <a:rPr lang="ru-RU" sz="1400" i="1" dirty="0" smtClean="0"/>
              <a:t>«Волшебное сердечко»</a:t>
            </a:r>
            <a:r>
              <a:rPr lang="ru-RU" sz="1400" dirty="0" smtClean="0"/>
              <a:t>, </a:t>
            </a:r>
            <a:r>
              <a:rPr lang="ru-RU" sz="1400" i="1" dirty="0" smtClean="0"/>
              <a:t>«Что делает мама?»</a:t>
            </a:r>
            <a:r>
              <a:rPr lang="ru-RU" sz="1400" dirty="0" smtClean="0"/>
              <a:t>.</a:t>
            </a:r>
          </a:p>
          <a:p>
            <a:r>
              <a:rPr lang="ru-RU" sz="1400" u="sng" dirty="0" smtClean="0"/>
              <a:t>Музыкальные игры</a:t>
            </a:r>
            <a:r>
              <a:rPr lang="ru-RU" sz="1400" dirty="0" smtClean="0"/>
              <a:t>: </a:t>
            </a:r>
            <a:r>
              <a:rPr lang="ru-RU" sz="1400" i="1" dirty="0" smtClean="0"/>
              <a:t>«Колыбельные песни мамы»</a:t>
            </a:r>
            <a:r>
              <a:rPr lang="ru-RU" sz="1400" dirty="0" smtClean="0"/>
              <a:t>, </a:t>
            </a:r>
            <a:r>
              <a:rPr lang="ru-RU" sz="1400" i="1" dirty="0" smtClean="0"/>
              <a:t>«Угадай любимую песню мамы»</a:t>
            </a:r>
            <a:r>
              <a:rPr lang="ru-RU" sz="1400" dirty="0" smtClean="0"/>
              <a:t>.</a:t>
            </a:r>
          </a:p>
          <a:p>
            <a:r>
              <a:rPr lang="ru-RU" sz="1400" u="sng" dirty="0" smtClean="0"/>
              <a:t>Разучивание песен</a:t>
            </a:r>
            <a:r>
              <a:rPr lang="ru-RU" sz="1400" dirty="0" smtClean="0"/>
              <a:t>: </a:t>
            </a:r>
            <a:r>
              <a:rPr lang="ru-RU" sz="1400" i="1" dirty="0" smtClean="0"/>
              <a:t>«Маме в </a:t>
            </a:r>
            <a:r>
              <a:rPr lang="ru-RU" sz="1400" b="1" i="1" dirty="0" smtClean="0"/>
              <a:t>день 8 Марта</a:t>
            </a:r>
            <a:r>
              <a:rPr lang="ru-RU" sz="1400" i="1" dirty="0" smtClean="0"/>
              <a:t>»</a:t>
            </a:r>
            <a:r>
              <a:rPr lang="ru-RU" sz="1400" dirty="0" smtClean="0"/>
              <a:t> муз. Е. Тиличеевой, </a:t>
            </a:r>
            <a:r>
              <a:rPr lang="ru-RU" sz="1400" i="1" dirty="0" smtClean="0"/>
              <a:t>«Мама»</a:t>
            </a:r>
            <a:r>
              <a:rPr lang="ru-RU" sz="1400" dirty="0" smtClean="0"/>
              <a:t> муз. А. Пономаревой, </a:t>
            </a:r>
            <a:r>
              <a:rPr lang="ru-RU" sz="1400" i="1" dirty="0" smtClean="0"/>
              <a:t>«Бабушка»</a:t>
            </a:r>
            <a:r>
              <a:rPr lang="ru-RU" sz="1400" dirty="0" smtClean="0"/>
              <a:t> муз. А. Пономаревой, </a:t>
            </a:r>
            <a:r>
              <a:rPr lang="ru-RU" sz="1400" i="1" dirty="0" smtClean="0"/>
              <a:t>«Мамочка, родная, я тебя люблю»</a:t>
            </a:r>
            <a:r>
              <a:rPr lang="ru-RU" sz="1400" dirty="0" smtClean="0"/>
              <a:t>, </a:t>
            </a:r>
            <a:r>
              <a:rPr lang="ru-RU" sz="1400" i="1" dirty="0" smtClean="0"/>
              <a:t>«Самая хорошая»</a:t>
            </a:r>
            <a:r>
              <a:rPr lang="ru-RU" sz="1400" dirty="0" smtClean="0"/>
              <a:t> муз. В. Иванникова.</a:t>
            </a:r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«Тюльпаны к празднику»</a:t>
            </a:r>
            <a:endParaRPr lang="ru-RU" dirty="0"/>
          </a:p>
        </p:txBody>
      </p:sp>
      <p:pic>
        <p:nvPicPr>
          <p:cNvPr id="4098" name="Picture 2" descr="C:\Users\1\Desktop\IMG_20210302_113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47800"/>
            <a:ext cx="756084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« Для Мамочки»</a:t>
            </a:r>
            <a:endParaRPr lang="ru-RU" dirty="0"/>
          </a:p>
        </p:txBody>
      </p:sp>
      <p:pic>
        <p:nvPicPr>
          <p:cNvPr id="2050" name="Picture 2" descr="C:\Users\1\Desktop\IMG_20210302_112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63320"/>
            <a:ext cx="7499350" cy="4169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_20210302_110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632848" cy="605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мои\InShot_20210113_124216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7056784" cy="591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«Очарование Весны»</a:t>
            </a:r>
            <a:endParaRPr lang="ru-RU" dirty="0"/>
          </a:p>
        </p:txBody>
      </p:sp>
      <p:pic>
        <p:nvPicPr>
          <p:cNvPr id="1026" name="Picture 2" descr="C:\Users\1\Desktop\мои\IMG_20200304_174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48883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32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Рисование «Тюльпаны к празднику»</vt:lpstr>
      <vt:lpstr>Праздник « Для Мамочки»</vt:lpstr>
      <vt:lpstr>Слайд 7</vt:lpstr>
      <vt:lpstr>Слайд 8</vt:lpstr>
      <vt:lpstr>Выставка «Очарование Весны»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1</cp:lastModifiedBy>
  <cp:revision>31</cp:revision>
  <dcterms:created xsi:type="dcterms:W3CDTF">2013-10-11T17:13:21Z</dcterms:created>
  <dcterms:modified xsi:type="dcterms:W3CDTF">2021-03-08T13:55:38Z</dcterms:modified>
</cp:coreProperties>
</file>